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6" r:id="rId7"/>
    <p:sldId id="267" r:id="rId8"/>
    <p:sldId id="268" r:id="rId9"/>
    <p:sldId id="259" r:id="rId10"/>
    <p:sldId id="264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301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041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475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500">
                <a:latin typeface="Arial Black" panose="020B0A04020102020204" pitchFamily="34" charset="0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7888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995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360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835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47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917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629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106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84D46-7A21-48CB-B731-F6DDDC403E74}" type="datetimeFigureOut">
              <a:rPr lang="hu-HU" smtClean="0"/>
              <a:t>2020.03.11.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857A-7636-4BFB-B958-C1909EAE25E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362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hu-HU" sz="5500" kern="1200" dirty="0" smtClean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hu-HU" sz="4000" kern="1200" dirty="0" smtClean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PowerPoint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ELMÉLET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0233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DIAIDŐZÍTÉS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diák </a:t>
            </a:r>
            <a:r>
              <a:rPr lang="hu-HU" dirty="0"/>
              <a:t>automatikus </a:t>
            </a:r>
            <a:r>
              <a:rPr lang="hu-HU" dirty="0" smtClean="0"/>
              <a:t>váltása </a:t>
            </a:r>
            <a:r>
              <a:rPr lang="hu-HU" dirty="0"/>
              <a:t>(mennyi idő után lépjen tovább</a:t>
            </a:r>
            <a:r>
              <a:rPr lang="hu-HU" dirty="0" smtClean="0"/>
              <a:t>)</a:t>
            </a:r>
          </a:p>
          <a:p>
            <a:r>
              <a:rPr lang="hu-HU" dirty="0" smtClean="0"/>
              <a:t>lehet végtelen vetítés is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913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HELYŐRZŐ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tartalom, szöveg helyét a dián meghatározó, szaggatott vonallal jelölt négyszög</a:t>
            </a:r>
          </a:p>
        </p:txBody>
      </p:sp>
    </p:spTree>
    <p:extLst>
      <p:ext uri="{BB962C8B-B14F-4D97-AF65-F5344CB8AC3E}">
        <p14:creationId xmlns:p14="http://schemas.microsoft.com/office/powerpoint/2010/main" val="64263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EFFEKTUS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alakzat megjelenésének megváltoztatása (árnyék, ragyogás, térbeli forgatás, stb.) </a:t>
            </a:r>
          </a:p>
        </p:txBody>
      </p:sp>
    </p:spTree>
    <p:extLst>
      <p:ext uri="{BB962C8B-B14F-4D97-AF65-F5344CB8AC3E}">
        <p14:creationId xmlns:p14="http://schemas.microsoft.com/office/powerpoint/2010/main" val="388950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ANIMÁCIÓ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tartalmat részenként jelenítjük meg a </a:t>
            </a:r>
            <a:r>
              <a:rPr lang="hu-HU" dirty="0" smtClean="0"/>
              <a:t>dián</a:t>
            </a:r>
          </a:p>
          <a:p>
            <a:pPr marL="0" indent="0">
              <a:buNone/>
            </a:pPr>
            <a:r>
              <a:rPr lang="hu-HU" dirty="0" smtClean="0"/>
              <a:t>SZINTE A DIA BÁRMELYIK ELEMÉHEZ BEÁLLÍTHATÓ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766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Office programcsomag része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u="sng" dirty="0" smtClean="0"/>
              <a:t>PowerPoint</a:t>
            </a:r>
          </a:p>
          <a:p>
            <a:r>
              <a:rPr lang="hu-HU" dirty="0" smtClean="0"/>
              <a:t>Word</a:t>
            </a:r>
          </a:p>
          <a:p>
            <a:r>
              <a:rPr lang="hu-HU" dirty="0" smtClean="0"/>
              <a:t>Excel</a:t>
            </a:r>
          </a:p>
          <a:p>
            <a:r>
              <a:rPr lang="hu-HU" dirty="0" err="1" smtClean="0"/>
              <a:t>stb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0695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Prezi</a:t>
            </a:r>
            <a:r>
              <a:rPr lang="hu-HU" dirty="0" smtClean="0"/>
              <a:t> – magyar fejlesztés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929" y="1690688"/>
            <a:ext cx="8305800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36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</a:t>
            </a:r>
            <a:r>
              <a:rPr lang="hu-HU" dirty="0" smtClean="0"/>
              <a:t>ilyen </a:t>
            </a:r>
            <a:r>
              <a:rPr lang="hu-HU" dirty="0"/>
              <a:t>tartalmakat helyezhetsz el egy dián?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táblázat</a:t>
            </a:r>
          </a:p>
          <a:p>
            <a:r>
              <a:rPr lang="hu-HU" dirty="0" smtClean="0"/>
              <a:t>kép </a:t>
            </a:r>
          </a:p>
          <a:p>
            <a:r>
              <a:rPr lang="hu-HU" dirty="0" smtClean="0"/>
              <a:t>szöveg</a:t>
            </a:r>
          </a:p>
          <a:p>
            <a:r>
              <a:rPr lang="hu-HU" dirty="0" smtClean="0"/>
              <a:t>diagram</a:t>
            </a:r>
          </a:p>
          <a:p>
            <a:r>
              <a:rPr lang="hu-HU" dirty="0" smtClean="0"/>
              <a:t>hiperhivatkozás</a:t>
            </a:r>
          </a:p>
          <a:p>
            <a:r>
              <a:rPr lang="hu-HU" dirty="0" smtClean="0"/>
              <a:t>video</a:t>
            </a:r>
          </a:p>
          <a:p>
            <a:r>
              <a:rPr lang="hu-HU" dirty="0" err="1" smtClean="0"/>
              <a:t>stb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67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KÖRÜLVÁGÁS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egy adott képből, téglalap alakú részlet kivágása úgy, hogy </a:t>
            </a:r>
            <a:r>
              <a:rPr lang="hu-HU" dirty="0" smtClean="0"/>
              <a:t>a nem </a:t>
            </a:r>
            <a:r>
              <a:rPr lang="hu-HU" dirty="0"/>
              <a:t>kijelölt részek törlődnek</a:t>
            </a:r>
          </a:p>
        </p:txBody>
      </p:sp>
    </p:spTree>
    <p:extLst>
      <p:ext uri="{BB962C8B-B14F-4D97-AF65-F5344CB8AC3E}">
        <p14:creationId xmlns:p14="http://schemas.microsoft.com/office/powerpoint/2010/main" val="369318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DUPLIKÁLÁS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egy teljesen ugyanolyan diát hoz létre (lemásolja)</a:t>
            </a:r>
          </a:p>
        </p:txBody>
      </p:sp>
    </p:spTree>
    <p:extLst>
      <p:ext uri="{BB962C8B-B14F-4D97-AF65-F5344CB8AC3E}">
        <p14:creationId xmlns:p14="http://schemas.microsoft.com/office/powerpoint/2010/main" val="18660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Azokat </a:t>
            </a:r>
            <a:r>
              <a:rPr lang="hu-HU" dirty="0"/>
              <a:t>a háttér, szín, elrendezés, szöveg formázási </a:t>
            </a:r>
            <a:r>
              <a:rPr lang="hu-HU" dirty="0" smtClean="0"/>
              <a:t>beállítások, </a:t>
            </a:r>
            <a:r>
              <a:rPr lang="hu-HU" dirty="0"/>
              <a:t>melyek előre meg vannak </a:t>
            </a:r>
            <a:r>
              <a:rPr lang="hu-HU" dirty="0" smtClean="0"/>
              <a:t>határozva.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L</a:t>
            </a:r>
            <a:r>
              <a:rPr lang="hu-HU" dirty="0" smtClean="0"/>
              <a:t>ehet közülük választani.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344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MENTÉS KITERJESZTÉSE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PPTX (2010 UTÁN)</a:t>
            </a:r>
          </a:p>
          <a:p>
            <a:r>
              <a:rPr lang="hu-HU" dirty="0" smtClean="0"/>
              <a:t>PPT (1997-2003)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812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ÁTTŰNÉS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diák közötti átváltás módja</a:t>
            </a:r>
          </a:p>
        </p:txBody>
      </p:sp>
    </p:spTree>
    <p:extLst>
      <p:ext uri="{BB962C8B-B14F-4D97-AF65-F5344CB8AC3E}">
        <p14:creationId xmlns:p14="http://schemas.microsoft.com/office/powerpoint/2010/main" val="44654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149</Words>
  <Application>Microsoft Office PowerPoint</Application>
  <PresentationFormat>Szélesvásznú</PresentationFormat>
  <Paragraphs>39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Calibri</vt:lpstr>
      <vt:lpstr>Office-téma</vt:lpstr>
      <vt:lpstr>PowerPoint</vt:lpstr>
      <vt:lpstr>Office programcsomag része</vt:lpstr>
      <vt:lpstr>Prezi – magyar fejlesztés</vt:lpstr>
      <vt:lpstr>Milyen tartalmakat helyezhetsz el egy dián?</vt:lpstr>
      <vt:lpstr>KÖRÜLVÁGÁS</vt:lpstr>
      <vt:lpstr>DUPLIKÁLÁS</vt:lpstr>
      <vt:lpstr>TÉMA</vt:lpstr>
      <vt:lpstr>MENTÉS KITERJESZTÉSE</vt:lpstr>
      <vt:lpstr>ÁTTŰNÉS</vt:lpstr>
      <vt:lpstr>DIAIDŐZÍTÉS</vt:lpstr>
      <vt:lpstr>HELYŐRZŐ</vt:lpstr>
      <vt:lpstr>EFFEKTUS</vt:lpstr>
      <vt:lpstr>ANIMÁCIÓ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Tanár</dc:creator>
  <cp:lastModifiedBy>Tanár</cp:lastModifiedBy>
  <cp:revision>2</cp:revision>
  <dcterms:created xsi:type="dcterms:W3CDTF">2020-03-11T08:19:59Z</dcterms:created>
  <dcterms:modified xsi:type="dcterms:W3CDTF">2020-03-11T08:44:30Z</dcterms:modified>
</cp:coreProperties>
</file>