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7" r:id="rId5"/>
    <p:sldId id="264" r:id="rId6"/>
    <p:sldId id="263" r:id="rId7"/>
    <p:sldId id="258" r:id="rId8"/>
    <p:sldId id="260" r:id="rId9"/>
    <p:sldId id="257" r:id="rId10"/>
    <p:sldId id="261" r:id="rId11"/>
    <p:sldId id="271" r:id="rId12"/>
    <p:sldId id="273" r:id="rId13"/>
    <p:sldId id="272" r:id="rId14"/>
    <p:sldId id="274" r:id="rId15"/>
    <p:sldId id="259" r:id="rId16"/>
    <p:sldId id="269" r:id="rId17"/>
    <p:sldId id="270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>
        <p:scale>
          <a:sx n="60" d="100"/>
          <a:sy n="60" d="100"/>
        </p:scale>
        <p:origin x="141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3AE9-9994-49CD-9753-E5DF4AFB53AF}" type="datetimeFigureOut">
              <a:rPr lang="hu-HU" smtClean="0"/>
              <a:t>2020.03.04.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84E5-2A43-4B24-922D-6908687EE1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736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3AE9-9994-49CD-9753-E5DF4AFB53AF}" type="datetimeFigureOut">
              <a:rPr lang="hu-HU" smtClean="0"/>
              <a:t>2020.03.04.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84E5-2A43-4B24-922D-6908687EE1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818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3AE9-9994-49CD-9753-E5DF4AFB53AF}" type="datetimeFigureOut">
              <a:rPr lang="hu-HU" smtClean="0"/>
              <a:t>2020.03.04.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84E5-2A43-4B24-922D-6908687EE1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9646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3AE9-9994-49CD-9753-E5DF4AFB53AF}" type="datetimeFigureOut">
              <a:rPr lang="hu-HU" smtClean="0"/>
              <a:t>2020.03.04.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84E5-2A43-4B24-922D-6908687EE1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0977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3AE9-9994-49CD-9753-E5DF4AFB53AF}" type="datetimeFigureOut">
              <a:rPr lang="hu-HU" smtClean="0"/>
              <a:t>2020.03.04.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84E5-2A43-4B24-922D-6908687EE1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6311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3AE9-9994-49CD-9753-E5DF4AFB53AF}" type="datetimeFigureOut">
              <a:rPr lang="hu-HU" smtClean="0"/>
              <a:t>2020.03.04.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84E5-2A43-4B24-922D-6908687EE1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5359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3AE9-9994-49CD-9753-E5DF4AFB53AF}" type="datetimeFigureOut">
              <a:rPr lang="hu-HU" smtClean="0"/>
              <a:t>2020.03.04.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84E5-2A43-4B24-922D-6908687EE1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151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3AE9-9994-49CD-9753-E5DF4AFB53AF}" type="datetimeFigureOut">
              <a:rPr lang="hu-HU" smtClean="0"/>
              <a:t>2020.03.04.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84E5-2A43-4B24-922D-6908687EE1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8843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3AE9-9994-49CD-9753-E5DF4AFB53AF}" type="datetimeFigureOut">
              <a:rPr lang="hu-HU" smtClean="0"/>
              <a:t>2020.03.04.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84E5-2A43-4B24-922D-6908687EE1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6785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3AE9-9994-49CD-9753-E5DF4AFB53AF}" type="datetimeFigureOut">
              <a:rPr lang="hu-HU" smtClean="0"/>
              <a:t>2020.03.04.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84E5-2A43-4B24-922D-6908687EE1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1417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3AE9-9994-49CD-9753-E5DF4AFB53AF}" type="datetimeFigureOut">
              <a:rPr lang="hu-HU" smtClean="0"/>
              <a:t>2020.03.04.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84E5-2A43-4B24-922D-6908687EE1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2120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F3AE9-9994-49CD-9753-E5DF4AFB53AF}" type="datetimeFigureOut">
              <a:rPr lang="hu-HU" smtClean="0"/>
              <a:t>2020.03.04.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E84E5-2A43-4B24-922D-6908687EE1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7718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Imagine</a:t>
            </a:r>
            <a:r>
              <a:rPr lang="hu-HU" dirty="0" smtClean="0"/>
              <a:t> </a:t>
            </a:r>
            <a:r>
              <a:rPr lang="hu-HU" dirty="0" err="1" smtClean="0"/>
              <a:t>Logo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3755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Négyzet, ami pirosra van kifestve.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2090320"/>
            <a:ext cx="78867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/>
              <a:t>t</a:t>
            </a:r>
            <a:r>
              <a:rPr lang="hu-HU" dirty="0" smtClean="0"/>
              <a:t>sz! "fekete</a:t>
            </a:r>
          </a:p>
          <a:p>
            <a:pPr marL="0" indent="0">
              <a:buNone/>
            </a:pPr>
            <a:r>
              <a:rPr lang="hu-HU" dirty="0" smtClean="0"/>
              <a:t>tv! 3</a:t>
            </a:r>
          </a:p>
          <a:p>
            <a:pPr marL="0" indent="0">
              <a:buNone/>
            </a:pPr>
            <a:r>
              <a:rPr lang="hu-HU" dirty="0" smtClean="0"/>
              <a:t>e 50 j 90 e 50 j 90 e 50 j 90 e 50 j 90</a:t>
            </a:r>
          </a:p>
          <a:p>
            <a:pPr marL="0" indent="0">
              <a:buNone/>
            </a:pPr>
            <a:r>
              <a:rPr lang="hu-HU" dirty="0" smtClean="0"/>
              <a:t>j 90</a:t>
            </a:r>
          </a:p>
          <a:p>
            <a:pPr marL="0" indent="0">
              <a:buNone/>
            </a:pPr>
            <a:r>
              <a:rPr lang="hu-HU" dirty="0"/>
              <a:t>e</a:t>
            </a:r>
            <a:r>
              <a:rPr lang="hu-HU" dirty="0" smtClean="0"/>
              <a:t> 25</a:t>
            </a:r>
          </a:p>
          <a:p>
            <a:pPr marL="0" indent="0">
              <a:buNone/>
            </a:pPr>
            <a:r>
              <a:rPr lang="hu-HU" dirty="0"/>
              <a:t>b</a:t>
            </a:r>
            <a:r>
              <a:rPr lang="hu-HU" dirty="0" smtClean="0"/>
              <a:t> 90</a:t>
            </a:r>
          </a:p>
          <a:p>
            <a:pPr marL="0" indent="0">
              <a:buNone/>
            </a:pPr>
            <a:r>
              <a:rPr lang="hu-HU" dirty="0" err="1"/>
              <a:t>t</a:t>
            </a:r>
            <a:r>
              <a:rPr lang="hu-HU" dirty="0" err="1" smtClean="0"/>
              <a:t>f</a:t>
            </a:r>
            <a:endParaRPr lang="hu-HU" dirty="0" smtClean="0"/>
          </a:p>
          <a:p>
            <a:pPr marL="0" indent="0">
              <a:buNone/>
            </a:pPr>
            <a:r>
              <a:rPr lang="hu-HU" dirty="0"/>
              <a:t>e</a:t>
            </a:r>
            <a:r>
              <a:rPr lang="hu-HU" dirty="0" smtClean="0"/>
              <a:t> 25</a:t>
            </a:r>
          </a:p>
          <a:p>
            <a:pPr marL="0" indent="0">
              <a:buNone/>
            </a:pPr>
            <a:r>
              <a:rPr lang="hu-HU" dirty="0"/>
              <a:t>t</a:t>
            </a:r>
            <a:r>
              <a:rPr lang="hu-HU" dirty="0" smtClean="0"/>
              <a:t>sz! "piros</a:t>
            </a:r>
          </a:p>
          <a:p>
            <a:pPr marL="0" indent="0">
              <a:buNone/>
            </a:pPr>
            <a:r>
              <a:rPr lang="hu-HU" b="1" dirty="0" smtClean="0"/>
              <a:t>tölt 	</a:t>
            </a:r>
            <a:r>
              <a:rPr lang="hu-HU" i="1" dirty="0" smtClean="0"/>
              <a:t>/a kifestés parancsa</a:t>
            </a:r>
            <a:r>
              <a:rPr lang="hu-HU" dirty="0" smtClean="0"/>
              <a:t>/</a:t>
            </a:r>
          </a:p>
          <a:p>
            <a:pPr marL="0" indent="0">
              <a:buNone/>
            </a:pPr>
            <a:r>
              <a:rPr lang="hu-HU" dirty="0" err="1" smtClean="0"/>
              <a:t>tl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37031" t="21978" r="57247" b="70142"/>
          <a:stretch/>
        </p:blipFill>
        <p:spPr>
          <a:xfrm>
            <a:off x="5340610" y="3031958"/>
            <a:ext cx="2528042" cy="185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13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37031" t="37227" r="45107" b="35931"/>
          <a:stretch/>
        </p:blipFill>
        <p:spPr>
          <a:xfrm>
            <a:off x="628650" y="77772"/>
            <a:ext cx="8109285" cy="678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0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57459" t="12500" r="21826" b="64352"/>
          <a:stretch/>
        </p:blipFill>
        <p:spPr>
          <a:xfrm>
            <a:off x="493294" y="370473"/>
            <a:ext cx="8313822" cy="580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3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57163" t="37069" r="21593" b="36721"/>
          <a:stretch/>
        </p:blipFill>
        <p:spPr>
          <a:xfrm>
            <a:off x="518922" y="192504"/>
            <a:ext cx="8035531" cy="619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20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37031" t="64228" r="25645" b="6499"/>
          <a:stretch/>
        </p:blipFill>
        <p:spPr>
          <a:xfrm>
            <a:off x="0" y="232777"/>
            <a:ext cx="9144000" cy="538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39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37600" t="28000" r="17920" b="49000"/>
          <a:stretch/>
        </p:blipFill>
        <p:spPr>
          <a:xfrm>
            <a:off x="0" y="1"/>
            <a:ext cx="91440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65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35000" t="16000" r="16875" b="775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697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35781" t="27750" r="21406" b="21250"/>
          <a:stretch/>
        </p:blipFill>
        <p:spPr>
          <a:xfrm>
            <a:off x="-1" y="0"/>
            <a:ext cx="9211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88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37500" t="15749" r="17031" b="26000"/>
          <a:stretch/>
        </p:blipFill>
        <p:spPr>
          <a:xfrm>
            <a:off x="0" y="0"/>
            <a:ext cx="9144000" cy="681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71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36094" t="21250" r="22031" b="34500"/>
          <a:stretch/>
        </p:blipFill>
        <p:spPr>
          <a:xfrm>
            <a:off x="0" y="1825624"/>
            <a:ext cx="9144000" cy="50323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/>
          <a:srcRect l="35782" t="18903" r="15624" b="69133"/>
          <a:stretch/>
        </p:blipFill>
        <p:spPr>
          <a:xfrm>
            <a:off x="0" y="0"/>
            <a:ext cx="9144000" cy="182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67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36562" t="9249" r="37814" b="49251"/>
          <a:stretch/>
        </p:blipFill>
        <p:spPr>
          <a:xfrm>
            <a:off x="0" y="0"/>
            <a:ext cx="4124838" cy="6858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/>
          <a:srcRect l="36562" t="54499" r="35939" b="3751"/>
          <a:stretch/>
        </p:blipFill>
        <p:spPr>
          <a:xfrm>
            <a:off x="4124838" y="-19051"/>
            <a:ext cx="5019162" cy="687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1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35782" t="34646" r="20658" b="30942"/>
          <a:stretch/>
        </p:blipFill>
        <p:spPr>
          <a:xfrm>
            <a:off x="0" y="0"/>
            <a:ext cx="9170027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05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35782" t="21500" r="16562" b="28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06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53356" t="34842" r="33618" b="42894"/>
          <a:stretch/>
        </p:blipFill>
        <p:spPr>
          <a:xfrm>
            <a:off x="1361872" y="0"/>
            <a:ext cx="64202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45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34687" t="15500" r="24688" b="38000"/>
          <a:stretch/>
        </p:blipFill>
        <p:spPr>
          <a:xfrm>
            <a:off x="0" y="133349"/>
            <a:ext cx="9144000" cy="654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711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36875" t="27750" r="38594" b="3875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</TotalTime>
  <Words>47</Words>
  <Application>Microsoft Office PowerPoint</Application>
  <PresentationFormat>Diavetítés a képernyőre (4:3 oldalarány)</PresentationFormat>
  <Paragraphs>14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Office-téma</vt:lpstr>
      <vt:lpstr>Imagine Logo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Négyzet, ami pirosra van kifestve.</vt:lpstr>
      <vt:lpstr>PowerPoint bemutató</vt:lpstr>
      <vt:lpstr>PowerPoint bemutató</vt:lpstr>
      <vt:lpstr>PowerPoint bemutató</vt:lpstr>
      <vt:lpstr>e 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Imagine Logo</dc:title>
  <dc:creator>Tanár</dc:creator>
  <cp:lastModifiedBy>Tanár</cp:lastModifiedBy>
  <cp:revision>6</cp:revision>
  <dcterms:created xsi:type="dcterms:W3CDTF">2020-03-04T08:13:47Z</dcterms:created>
  <dcterms:modified xsi:type="dcterms:W3CDTF">2020-03-04T09:41:44Z</dcterms:modified>
</cp:coreProperties>
</file>